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181EF-FB86-4383-902F-1BE220D8FC25}" type="datetimeFigureOut">
              <a:rPr lang="ru-RU" smtClean="0"/>
              <a:t>19.03.2025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6231-D0D6-413B-9BCB-6F5F641BBA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907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181EF-FB86-4383-902F-1BE220D8FC25}" type="datetimeFigureOut">
              <a:rPr lang="ru-RU" smtClean="0"/>
              <a:t>19.03.2025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6231-D0D6-413B-9BCB-6F5F641BBA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092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181EF-FB86-4383-902F-1BE220D8FC25}" type="datetimeFigureOut">
              <a:rPr lang="ru-RU" smtClean="0"/>
              <a:t>19.03.2025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6231-D0D6-413B-9BCB-6F5F641BBA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613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181EF-FB86-4383-902F-1BE220D8FC25}" type="datetimeFigureOut">
              <a:rPr lang="ru-RU" smtClean="0"/>
              <a:t>19.03.2025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6231-D0D6-413B-9BCB-6F5F641BBA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245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181EF-FB86-4383-902F-1BE220D8FC25}" type="datetimeFigureOut">
              <a:rPr lang="ru-RU" smtClean="0"/>
              <a:t>19.03.2025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6231-D0D6-413B-9BCB-6F5F641BBA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60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181EF-FB86-4383-902F-1BE220D8FC25}" type="datetimeFigureOut">
              <a:rPr lang="ru-RU" smtClean="0"/>
              <a:t>19.03.2025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6231-D0D6-413B-9BCB-6F5F641BBA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787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181EF-FB86-4383-902F-1BE220D8FC25}" type="datetimeFigureOut">
              <a:rPr lang="ru-RU" smtClean="0"/>
              <a:t>19.03.2025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6231-D0D6-413B-9BCB-6F5F641BBA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689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181EF-FB86-4383-902F-1BE220D8FC25}" type="datetimeFigureOut">
              <a:rPr lang="ru-RU" smtClean="0"/>
              <a:t>19.03.2025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6231-D0D6-413B-9BCB-6F5F641BBA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607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181EF-FB86-4383-902F-1BE220D8FC25}" type="datetimeFigureOut">
              <a:rPr lang="ru-RU" smtClean="0"/>
              <a:t>19.03.2025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6231-D0D6-413B-9BCB-6F5F641BBA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826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181EF-FB86-4383-902F-1BE220D8FC25}" type="datetimeFigureOut">
              <a:rPr lang="ru-RU" smtClean="0"/>
              <a:t>19.03.2025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6231-D0D6-413B-9BCB-6F5F641BBA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809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181EF-FB86-4383-902F-1BE220D8FC25}" type="datetimeFigureOut">
              <a:rPr lang="ru-RU" smtClean="0"/>
              <a:t>19.03.2025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46231-D0D6-413B-9BCB-6F5F641BBA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611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181EF-FB86-4383-902F-1BE220D8FC25}" type="datetimeFigureOut">
              <a:rPr lang="ru-RU" smtClean="0"/>
              <a:t>19.03.2025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46231-D0D6-413B-9BCB-6F5F641BBA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857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39833" y="155507"/>
            <a:ext cx="10789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/>
              <a:t>Адрес местонахождения: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Щербинка, пос. Знамя Октября, возле д. 8. Марка ТС: ВАЗ 2109, Цвет: синий, ГРЗ: б/н.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</a:t>
            </a:r>
            <a:r>
              <a:rPr lang="ru-RU" sz="1200" dirty="0" err="1" smtClean="0"/>
              <a:t>благоустройства</a:t>
            </a:r>
            <a:r>
              <a:rPr lang="ru-RU" sz="1200" dirty="0" smtClean="0"/>
              <a:t>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 В случае непринятия мер транспортное средство будет принудительно перемещено на специализированную стоянку по адресу: г. Москва,  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Вороново, с. </a:t>
            </a:r>
            <a:r>
              <a:rPr lang="ru-RU" sz="1200" dirty="0" err="1" smtClean="0"/>
              <a:t>Клёново</a:t>
            </a:r>
            <a:r>
              <a:rPr lang="ru-RU" sz="1200" dirty="0" smtClean="0"/>
              <a:t>, ул. Школьная, вблизи дома № 1.</a:t>
            </a:r>
            <a:endParaRPr lang="ru-RU" sz="1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1121" y="2211185"/>
            <a:ext cx="3512737" cy="22466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9887" y="2211185"/>
            <a:ext cx="3445885" cy="22466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4175" y="4800641"/>
            <a:ext cx="2511397" cy="1819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409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73331" y="338387"/>
            <a:ext cx="109644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/>
              <a:t>Адрес местонахождения: г. Москва,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Щербинка, пос. Фабрики им. 1 Мая, возле д. 53. Марка ТС: ХОНДА, Цвет: тёмно-синий, ГРЗ: Е 511 УУ 197.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</a:t>
            </a:r>
            <a:r>
              <a:rPr lang="ru-RU" sz="1200" dirty="0" err="1" smtClean="0"/>
              <a:t>благоустройства</a:t>
            </a:r>
            <a:r>
              <a:rPr lang="ru-RU" sz="1200" dirty="0" smtClean="0"/>
              <a:t>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 В случае непринятия мер транспортное средство будет принудительно перемещено на специализированную стоянку по адресу: г. Москва,   </a:t>
            </a:r>
            <a:r>
              <a:rPr lang="ru-RU" sz="1200" dirty="0" err="1" smtClean="0"/>
              <a:t>район</a:t>
            </a:r>
            <a:r>
              <a:rPr lang="ru-RU" sz="1200" dirty="0" smtClean="0"/>
              <a:t> Вороново, с. </a:t>
            </a:r>
            <a:r>
              <a:rPr lang="ru-RU" sz="1200" dirty="0" err="1" smtClean="0"/>
              <a:t>Клёново</a:t>
            </a:r>
            <a:r>
              <a:rPr lang="ru-RU" sz="1200" dirty="0" smtClean="0"/>
              <a:t>, ул. Школьная, вблизи дома № 1.</a:t>
            </a:r>
            <a:endParaRPr lang="ru-RU" sz="1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388" y="2485505"/>
            <a:ext cx="3140220" cy="21409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5915" y="2479328"/>
            <a:ext cx="2953357" cy="21470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1617" y="2479328"/>
            <a:ext cx="3718435" cy="2147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4960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313</Words>
  <Application>Microsoft Office PowerPoint</Application>
  <PresentationFormat>Широкоэкранный</PresentationFormat>
  <Paragraphs>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</cp:revision>
  <dcterms:created xsi:type="dcterms:W3CDTF">2025-03-19T08:19:42Z</dcterms:created>
  <dcterms:modified xsi:type="dcterms:W3CDTF">2025-03-19T08:19:53Z</dcterms:modified>
</cp:coreProperties>
</file>